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4" r:id="rId4"/>
  </p:sldMasterIdLst>
  <p:notesMasterIdLst>
    <p:notesMasterId r:id="rId6"/>
  </p:notesMasterIdLst>
  <p:sldIdLst>
    <p:sldId id="256" r:id="rId5"/>
  </p:sldIdLst>
  <p:sldSz cx="10691813" cy="75596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1316A"/>
    <a:srgbClr val="013C53"/>
    <a:srgbClr val="F2F2F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2D1FE8C-6F2E-FCD3-3B02-FCAB4D767813}" v="1" dt="2025-10-31T12:35:36.03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58"/>
  </p:normalViewPr>
  <p:slideViewPr>
    <p:cSldViewPr snapToGrid="0">
      <p:cViewPr varScale="1">
        <p:scale>
          <a:sx n="109" d="100"/>
          <a:sy n="109" d="100"/>
        </p:scale>
        <p:origin x="1736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microsoft.com/office/2016/11/relationships/changesInfo" Target="changesInfos/changesInfo1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Howard Wheeler" userId="3e061725-5d95-41ae-8f52-aca0943a11a8" providerId="ADAL" clId="{B67AF79B-3CD7-4B12-8448-C57133F6FF7A}"/>
    <pc:docChg chg="modSld">
      <pc:chgData name="Howard Wheeler" userId="3e061725-5d95-41ae-8f52-aca0943a11a8" providerId="ADAL" clId="{B67AF79B-3CD7-4B12-8448-C57133F6FF7A}" dt="2025-10-20T14:22:07.677" v="18" actId="20577"/>
      <pc:docMkLst>
        <pc:docMk/>
      </pc:docMkLst>
      <pc:sldChg chg="modSp mod">
        <pc:chgData name="Howard Wheeler" userId="3e061725-5d95-41ae-8f52-aca0943a11a8" providerId="ADAL" clId="{B67AF79B-3CD7-4B12-8448-C57133F6FF7A}" dt="2025-10-20T14:22:07.677" v="18" actId="20577"/>
        <pc:sldMkLst>
          <pc:docMk/>
          <pc:sldMk cId="2864429464" sldId="256"/>
        </pc:sldMkLst>
        <pc:spChg chg="mod">
          <ac:chgData name="Howard Wheeler" userId="3e061725-5d95-41ae-8f52-aca0943a11a8" providerId="ADAL" clId="{B67AF79B-3CD7-4B12-8448-C57133F6FF7A}" dt="2025-10-20T14:22:07.677" v="18" actId="20577"/>
          <ac:spMkLst>
            <pc:docMk/>
            <pc:sldMk cId="2864429464" sldId="256"/>
            <ac:spMk id="4" creationId="{C83E7EE8-E2DC-8F73-BFB6-B6012EF78B98}"/>
          </ac:spMkLst>
        </pc:spChg>
        <pc:spChg chg="mod">
          <ac:chgData name="Howard Wheeler" userId="3e061725-5d95-41ae-8f52-aca0943a11a8" providerId="ADAL" clId="{B67AF79B-3CD7-4B12-8448-C57133F6FF7A}" dt="2025-10-20T14:19:29.684" v="16" actId="20577"/>
          <ac:spMkLst>
            <pc:docMk/>
            <pc:sldMk cId="2864429464" sldId="256"/>
            <ac:spMk id="9" creationId="{8247AF8F-59D3-31C3-E460-94B37DA3487F}"/>
          </ac:spMkLst>
        </pc:spChg>
        <pc:picChg chg="mod">
          <ac:chgData name="Howard Wheeler" userId="3e061725-5d95-41ae-8f52-aca0943a11a8" providerId="ADAL" clId="{B67AF79B-3CD7-4B12-8448-C57133F6FF7A}" dt="2025-10-20T14:19:18.052" v="2" actId="14100"/>
          <ac:picMkLst>
            <pc:docMk/>
            <pc:sldMk cId="2864429464" sldId="256"/>
            <ac:picMk id="5" creationId="{D97CC432-CFFB-5038-48F8-8E90EB6AD668}"/>
          </ac:picMkLst>
        </pc:picChg>
      </pc:sldChg>
    </pc:docChg>
  </pc:docChgLst>
  <pc:docChgLst>
    <pc:chgData name="Steve Hartland" userId="fe08f65b-fffb-417a-81ad-107dbbfd43a7" providerId="ADAL" clId="{26CD08F2-BEC7-5BB7-9C01-8BE80433835F}"/>
    <pc:docChg chg="undo custSel modSld">
      <pc:chgData name="Steve Hartland" userId="fe08f65b-fffb-417a-81ad-107dbbfd43a7" providerId="ADAL" clId="{26CD08F2-BEC7-5BB7-9C01-8BE80433835F}" dt="2025-10-23T08:15:23.146" v="59"/>
      <pc:docMkLst>
        <pc:docMk/>
      </pc:docMkLst>
      <pc:sldChg chg="addSp delSp modSp mod">
        <pc:chgData name="Steve Hartland" userId="fe08f65b-fffb-417a-81ad-107dbbfd43a7" providerId="ADAL" clId="{26CD08F2-BEC7-5BB7-9C01-8BE80433835F}" dt="2025-10-23T08:15:23.146" v="59"/>
        <pc:sldMkLst>
          <pc:docMk/>
          <pc:sldMk cId="2864429464" sldId="256"/>
        </pc:sldMkLst>
        <pc:spChg chg="mod">
          <ac:chgData name="Steve Hartland" userId="fe08f65b-fffb-417a-81ad-107dbbfd43a7" providerId="ADAL" clId="{26CD08F2-BEC7-5BB7-9C01-8BE80433835F}" dt="2025-10-20T14:05:26.977" v="11" actId="207"/>
          <ac:spMkLst>
            <pc:docMk/>
            <pc:sldMk cId="2864429464" sldId="256"/>
            <ac:spMk id="2" creationId="{74597441-C779-9BE0-A5D4-959ECAE10D7D}"/>
          </ac:spMkLst>
        </pc:spChg>
        <pc:spChg chg="add mod">
          <ac:chgData name="Steve Hartland" userId="fe08f65b-fffb-417a-81ad-107dbbfd43a7" providerId="ADAL" clId="{26CD08F2-BEC7-5BB7-9C01-8BE80433835F}" dt="2025-10-20T14:38:39.717" v="48" actId="20577"/>
          <ac:spMkLst>
            <pc:docMk/>
            <pc:sldMk cId="2864429464" sldId="256"/>
            <ac:spMk id="9" creationId="{8247AF8F-59D3-31C3-E460-94B37DA3487F}"/>
          </ac:spMkLst>
        </pc:spChg>
        <pc:spChg chg="add mod">
          <ac:chgData name="Steve Hartland" userId="fe08f65b-fffb-417a-81ad-107dbbfd43a7" providerId="ADAL" clId="{26CD08F2-BEC7-5BB7-9C01-8BE80433835F}" dt="2025-10-20T14:10:56.606" v="34" actId="14100"/>
          <ac:spMkLst>
            <pc:docMk/>
            <pc:sldMk cId="2864429464" sldId="256"/>
            <ac:spMk id="13" creationId="{29AADAA1-3E8F-9341-F36E-C41CBBDE82B8}"/>
          </ac:spMkLst>
        </pc:spChg>
        <pc:picChg chg="mod">
          <ac:chgData name="Steve Hartland" userId="fe08f65b-fffb-417a-81ad-107dbbfd43a7" providerId="ADAL" clId="{26CD08F2-BEC7-5BB7-9C01-8BE80433835F}" dt="2025-10-20T14:08:55.441" v="17" actId="1076"/>
          <ac:picMkLst>
            <pc:docMk/>
            <pc:sldMk cId="2864429464" sldId="256"/>
            <ac:picMk id="5" creationId="{D97CC432-CFFB-5038-48F8-8E90EB6AD668}"/>
          </ac:picMkLst>
        </pc:picChg>
        <pc:picChg chg="add mod">
          <ac:chgData name="Steve Hartland" userId="fe08f65b-fffb-417a-81ad-107dbbfd43a7" providerId="ADAL" clId="{26CD08F2-BEC7-5BB7-9C01-8BE80433835F}" dt="2025-10-23T08:15:23.146" v="59"/>
          <ac:picMkLst>
            <pc:docMk/>
            <pc:sldMk cId="2864429464" sldId="256"/>
            <ac:picMk id="14" creationId="{B3B13214-19A7-8C56-D665-8D45B34E427F}"/>
          </ac:picMkLst>
        </pc:picChg>
        <pc:picChg chg="add mod">
          <ac:chgData name="Steve Hartland" userId="fe08f65b-fffb-417a-81ad-107dbbfd43a7" providerId="ADAL" clId="{26CD08F2-BEC7-5BB7-9C01-8BE80433835F}" dt="2025-10-20T14:10:54.511" v="33" actId="14100"/>
          <ac:picMkLst>
            <pc:docMk/>
            <pc:sldMk cId="2864429464" sldId="256"/>
            <ac:picMk id="15" creationId="{F20CD70A-D0C5-9F4E-E525-1AA8D9DB2F9B}"/>
          </ac:picMkLst>
        </pc:picChg>
      </pc:sldChg>
    </pc:docChg>
  </pc:docChgLst>
  <pc:docChgLst>
    <pc:chgData name="Jed Hodge" userId="S::jhodge@azamara.com::60ab9a72-2b82-43b9-a7db-c2ef8db5820c" providerId="AD" clId="Web-{42D1FE8C-6F2E-FCD3-3B02-FCAB4D767813}"/>
    <pc:docChg chg="modSld">
      <pc:chgData name="Jed Hodge" userId="S::jhodge@azamara.com::60ab9a72-2b82-43b9-a7db-c2ef8db5820c" providerId="AD" clId="Web-{42D1FE8C-6F2E-FCD3-3B02-FCAB4D767813}" dt="2025-10-31T12:35:36.037" v="0" actId="1076"/>
      <pc:docMkLst>
        <pc:docMk/>
      </pc:docMkLst>
      <pc:sldChg chg="modSp">
        <pc:chgData name="Jed Hodge" userId="S::jhodge@azamara.com::60ab9a72-2b82-43b9-a7db-c2ef8db5820c" providerId="AD" clId="Web-{42D1FE8C-6F2E-FCD3-3B02-FCAB4D767813}" dt="2025-10-31T12:35:36.037" v="0" actId="1076"/>
        <pc:sldMkLst>
          <pc:docMk/>
          <pc:sldMk cId="2864429464" sldId="256"/>
        </pc:sldMkLst>
        <pc:picChg chg="mod">
          <ac:chgData name="Jed Hodge" userId="S::jhodge@azamara.com::60ab9a72-2b82-43b9-a7db-c2ef8db5820c" providerId="AD" clId="Web-{42D1FE8C-6F2E-FCD3-3B02-FCAB4D767813}" dt="2025-10-31T12:35:36.037" v="0" actId="1076"/>
          <ac:picMkLst>
            <pc:docMk/>
            <pc:sldMk cId="2864429464" sldId="256"/>
            <ac:picMk id="5" creationId="{D97CC432-CFFB-5038-48F8-8E90EB6AD668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86B79DB-5D70-D849-984A-A2A036DAFB3E}" type="datetimeFigureOut">
              <a:rPr lang="en-US" smtClean="0"/>
              <a:t>10/31/2025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47775" y="1143000"/>
            <a:ext cx="436245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59CFE21-CC28-F242-B5E6-914E3F68DC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43067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247775" y="1143000"/>
            <a:ext cx="436245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59CFE21-CC28-F242-B5E6-914E3F68DC04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03936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886" y="1237197"/>
            <a:ext cx="9088041" cy="2631887"/>
          </a:xfrm>
        </p:spPr>
        <p:txBody>
          <a:bodyPr anchor="b"/>
          <a:lstStyle>
            <a:lvl1pPr algn="ctr">
              <a:defRPr sz="6614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6477" y="3970580"/>
            <a:ext cx="8018860" cy="1825171"/>
          </a:xfrm>
        </p:spPr>
        <p:txBody>
          <a:bodyPr/>
          <a:lstStyle>
            <a:lvl1pPr marL="0" indent="0" algn="ctr">
              <a:buNone/>
              <a:defRPr sz="2646"/>
            </a:lvl1pPr>
            <a:lvl2pPr marL="503972" indent="0" algn="ctr">
              <a:buNone/>
              <a:defRPr sz="2205"/>
            </a:lvl2pPr>
            <a:lvl3pPr marL="1007943" indent="0" algn="ctr">
              <a:buNone/>
              <a:defRPr sz="1984"/>
            </a:lvl3pPr>
            <a:lvl4pPr marL="1511915" indent="0" algn="ctr">
              <a:buNone/>
              <a:defRPr sz="1764"/>
            </a:lvl4pPr>
            <a:lvl5pPr marL="2015886" indent="0" algn="ctr">
              <a:buNone/>
              <a:defRPr sz="1764"/>
            </a:lvl5pPr>
            <a:lvl6pPr marL="2519858" indent="0" algn="ctr">
              <a:buNone/>
              <a:defRPr sz="1764"/>
            </a:lvl6pPr>
            <a:lvl7pPr marL="3023829" indent="0" algn="ctr">
              <a:buNone/>
              <a:defRPr sz="1764"/>
            </a:lvl7pPr>
            <a:lvl8pPr marL="3527801" indent="0" algn="ctr">
              <a:buNone/>
              <a:defRPr sz="1764"/>
            </a:lvl8pPr>
            <a:lvl9pPr marL="4031772" indent="0" algn="ctr">
              <a:buNone/>
              <a:defRPr sz="1764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8DA7B2-BC09-9F4A-90EF-83EEC5C65AE9}" type="datetimeFigureOut">
              <a:rPr lang="en-US" smtClean="0"/>
              <a:t>10/31/2025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FD60E2-7B8A-F14D-A4E3-8FCCA64D0A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99363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8DA7B2-BC09-9F4A-90EF-83EEC5C65AE9}" type="datetimeFigureOut">
              <a:rPr lang="en-US" smtClean="0"/>
              <a:t>10/31/2025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FD60E2-7B8A-F14D-A4E3-8FCCA64D0A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1499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51329" y="402483"/>
            <a:ext cx="2305422" cy="6406475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35063" y="402483"/>
            <a:ext cx="6782619" cy="6406475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8DA7B2-BC09-9F4A-90EF-83EEC5C65AE9}" type="datetimeFigureOut">
              <a:rPr lang="en-US" smtClean="0"/>
              <a:t>10/31/2025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FD60E2-7B8A-F14D-A4E3-8FCCA64D0A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308887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bg>
      <p:bgPr>
        <a:solidFill>
          <a:srgbClr val="F2F2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425967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8DA7B2-BC09-9F4A-90EF-83EEC5C65AE9}" type="datetimeFigureOut">
              <a:rPr lang="en-US" smtClean="0"/>
              <a:t>10/31/2025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FD60E2-7B8A-F14D-A4E3-8FCCA64D0A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54804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9494" y="1884671"/>
            <a:ext cx="9221689" cy="3144614"/>
          </a:xfrm>
        </p:spPr>
        <p:txBody>
          <a:bodyPr anchor="b"/>
          <a:lstStyle>
            <a:lvl1pPr>
              <a:defRPr sz="6614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9494" y="5059035"/>
            <a:ext cx="9221689" cy="1653678"/>
          </a:xfrm>
        </p:spPr>
        <p:txBody>
          <a:bodyPr/>
          <a:lstStyle>
            <a:lvl1pPr marL="0" indent="0">
              <a:buNone/>
              <a:defRPr sz="2646">
                <a:solidFill>
                  <a:schemeClr val="tx1"/>
                </a:solidFill>
              </a:defRPr>
            </a:lvl1pPr>
            <a:lvl2pPr marL="503972" indent="0">
              <a:buNone/>
              <a:defRPr sz="2205">
                <a:solidFill>
                  <a:schemeClr val="tx1">
                    <a:tint val="75000"/>
                  </a:schemeClr>
                </a:solidFill>
              </a:defRPr>
            </a:lvl2pPr>
            <a:lvl3pPr marL="1007943" indent="0">
              <a:buNone/>
              <a:defRPr sz="1984">
                <a:solidFill>
                  <a:schemeClr val="tx1">
                    <a:tint val="75000"/>
                  </a:schemeClr>
                </a:solidFill>
              </a:defRPr>
            </a:lvl3pPr>
            <a:lvl4pPr marL="1511915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4pPr>
            <a:lvl5pPr marL="2015886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5pPr>
            <a:lvl6pPr marL="2519858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6pPr>
            <a:lvl7pPr marL="3023829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7pPr>
            <a:lvl8pPr marL="3527801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8pPr>
            <a:lvl9pPr marL="4031772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8DA7B2-BC09-9F4A-90EF-83EEC5C65AE9}" type="datetimeFigureOut">
              <a:rPr lang="en-US" smtClean="0"/>
              <a:t>10/31/2025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FD60E2-7B8A-F14D-A4E3-8FCCA64D0A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033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35062" y="2012414"/>
            <a:ext cx="4544021" cy="4796544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12730" y="2012414"/>
            <a:ext cx="4544021" cy="4796544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8DA7B2-BC09-9F4A-90EF-83EEC5C65AE9}" type="datetimeFigureOut">
              <a:rPr lang="en-US" smtClean="0"/>
              <a:t>10/31/2025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FD60E2-7B8A-F14D-A4E3-8FCCA64D0A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60906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402484"/>
            <a:ext cx="9221689" cy="1461188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1853171"/>
            <a:ext cx="4523137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36456" y="2761381"/>
            <a:ext cx="4523137" cy="406157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12731" y="1853171"/>
            <a:ext cx="4545413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12731" y="2761381"/>
            <a:ext cx="4545413" cy="406157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8DA7B2-BC09-9F4A-90EF-83EEC5C65AE9}" type="datetimeFigureOut">
              <a:rPr lang="en-US" smtClean="0"/>
              <a:t>10/31/2025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FD60E2-7B8A-F14D-A4E3-8FCCA64D0A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44333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8DA7B2-BC09-9F4A-90EF-83EEC5C65AE9}" type="datetimeFigureOut">
              <a:rPr lang="en-US" smtClean="0"/>
              <a:t>10/31/2025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FD60E2-7B8A-F14D-A4E3-8FCCA64D0A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98530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8DA7B2-BC09-9F4A-90EF-83EEC5C65AE9}" type="datetimeFigureOut">
              <a:rPr lang="en-US" smtClean="0"/>
              <a:t>10/31/2025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FD60E2-7B8A-F14D-A4E3-8FCCA64D0A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934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45413" y="1088455"/>
            <a:ext cx="5412730" cy="5372269"/>
          </a:xfrm>
        </p:spPr>
        <p:txBody>
          <a:bodyPr/>
          <a:lstStyle>
            <a:lvl1pPr>
              <a:defRPr sz="3527"/>
            </a:lvl1pPr>
            <a:lvl2pPr>
              <a:defRPr sz="3086"/>
            </a:lvl2pPr>
            <a:lvl3pPr>
              <a:defRPr sz="2646"/>
            </a:lvl3pPr>
            <a:lvl4pPr>
              <a:defRPr sz="2205"/>
            </a:lvl4pPr>
            <a:lvl5pPr>
              <a:defRPr sz="2205"/>
            </a:lvl5pPr>
            <a:lvl6pPr>
              <a:defRPr sz="2205"/>
            </a:lvl6pPr>
            <a:lvl7pPr>
              <a:defRPr sz="2205"/>
            </a:lvl7pPr>
            <a:lvl8pPr>
              <a:defRPr sz="2205"/>
            </a:lvl8pPr>
            <a:lvl9pPr>
              <a:defRPr sz="2205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8DA7B2-BC09-9F4A-90EF-83EEC5C65AE9}" type="datetimeFigureOut">
              <a:rPr lang="en-US" smtClean="0"/>
              <a:t>10/31/2025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FD60E2-7B8A-F14D-A4E3-8FCCA64D0A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0758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45413" y="1088455"/>
            <a:ext cx="5412730" cy="5372269"/>
          </a:xfrm>
        </p:spPr>
        <p:txBody>
          <a:bodyPr anchor="t"/>
          <a:lstStyle>
            <a:lvl1pPr marL="0" indent="0">
              <a:buNone/>
              <a:defRPr sz="3527"/>
            </a:lvl1pPr>
            <a:lvl2pPr marL="503972" indent="0">
              <a:buNone/>
              <a:defRPr sz="3086"/>
            </a:lvl2pPr>
            <a:lvl3pPr marL="1007943" indent="0">
              <a:buNone/>
              <a:defRPr sz="2646"/>
            </a:lvl3pPr>
            <a:lvl4pPr marL="1511915" indent="0">
              <a:buNone/>
              <a:defRPr sz="2205"/>
            </a:lvl4pPr>
            <a:lvl5pPr marL="2015886" indent="0">
              <a:buNone/>
              <a:defRPr sz="2205"/>
            </a:lvl5pPr>
            <a:lvl6pPr marL="2519858" indent="0">
              <a:buNone/>
              <a:defRPr sz="2205"/>
            </a:lvl6pPr>
            <a:lvl7pPr marL="3023829" indent="0">
              <a:buNone/>
              <a:defRPr sz="2205"/>
            </a:lvl7pPr>
            <a:lvl8pPr marL="3527801" indent="0">
              <a:buNone/>
              <a:defRPr sz="2205"/>
            </a:lvl8pPr>
            <a:lvl9pPr marL="4031772" indent="0">
              <a:buNone/>
              <a:defRPr sz="2205"/>
            </a:lvl9pPr>
          </a:lstStyle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8DA7B2-BC09-9F4A-90EF-83EEC5C65AE9}" type="datetimeFigureOut">
              <a:rPr lang="en-US" smtClean="0"/>
              <a:t>10/31/2025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FD60E2-7B8A-F14D-A4E3-8FCCA64D0A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51179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35062" y="402484"/>
            <a:ext cx="9221689" cy="14611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5062" y="2012414"/>
            <a:ext cx="9221689" cy="47965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062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8DA7B2-BC09-9F4A-90EF-83EEC5C65AE9}" type="datetimeFigureOut">
              <a:rPr lang="en-US" smtClean="0"/>
              <a:t>10/31/2025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41663" y="7006700"/>
            <a:ext cx="3608487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51093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FD60E2-7B8A-F14D-A4E3-8FCCA64D0A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12594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</p:sldLayoutIdLst>
  <p:txStyles>
    <p:titleStyle>
      <a:lvl1pPr algn="l" defTabSz="1007943" rtl="0" eaLnBrk="1" latinLnBrk="0" hangingPunct="1">
        <a:lnSpc>
          <a:spcPct val="90000"/>
        </a:lnSpc>
        <a:spcBef>
          <a:spcPct val="0"/>
        </a:spcBef>
        <a:buNone/>
        <a:defRPr sz="48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986" indent="-251986" algn="l" defTabSz="1007943" rtl="0" eaLnBrk="1" latinLnBrk="0" hangingPunct="1">
        <a:lnSpc>
          <a:spcPct val="90000"/>
        </a:lnSpc>
        <a:spcBef>
          <a:spcPts val="1102"/>
        </a:spcBef>
        <a:buFont typeface="Arial" panose="020B0604020202020204" pitchFamily="34" charset="0"/>
        <a:buChar char="•"/>
        <a:defRPr sz="3086" kern="1200">
          <a:solidFill>
            <a:schemeClr val="tx1"/>
          </a:solidFill>
          <a:latin typeface="+mn-lt"/>
          <a:ea typeface="+mn-ea"/>
          <a:cs typeface="+mn-cs"/>
        </a:defRPr>
      </a:lvl1pPr>
      <a:lvl2pPr marL="75595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259929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205" kern="1200">
          <a:solidFill>
            <a:schemeClr val="tx1"/>
          </a:solidFill>
          <a:latin typeface="+mn-lt"/>
          <a:ea typeface="+mn-ea"/>
          <a:cs typeface="+mn-cs"/>
        </a:defRPr>
      </a:lvl3pPr>
      <a:lvl4pPr marL="1763900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267872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771844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275815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77978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283758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F20CD70A-D0C5-9F4E-E525-1AA8D9DB2F9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-2152"/>
            <a:ext cx="6295292" cy="3124979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74597441-C779-9BE0-A5D4-959ECAE10D7D}"/>
              </a:ext>
            </a:extLst>
          </p:cNvPr>
          <p:cNvSpPr/>
          <p:nvPr/>
        </p:nvSpPr>
        <p:spPr>
          <a:xfrm>
            <a:off x="1" y="6450528"/>
            <a:ext cx="10691811" cy="1109146"/>
          </a:xfrm>
          <a:prstGeom prst="rect">
            <a:avLst/>
          </a:prstGeom>
          <a:solidFill>
            <a:srgbClr val="21316A"/>
          </a:solidFill>
          <a:ln>
            <a:solidFill>
              <a:srgbClr val="21316A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546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97CC432-CFFB-5038-48F8-8E90EB6AD66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3876953" y="1819807"/>
            <a:ext cx="1965369" cy="504479"/>
          </a:xfrm>
          <a:prstGeom prst="rect">
            <a:avLst/>
          </a:prstGeom>
          <a:effectLst>
            <a:outerShdw blurRad="126301" dist="50800" dir="5400000" sx="22735" sy="22735" algn="ctr" rotWithShape="0">
              <a:srgbClr val="000000">
                <a:alpha val="43137"/>
              </a:srgbClr>
            </a:outerShdw>
          </a:effectLst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EFEF04C8-7F67-22DD-D065-73479EFBF742}"/>
              </a:ext>
            </a:extLst>
          </p:cNvPr>
          <p:cNvSpPr/>
          <p:nvPr/>
        </p:nvSpPr>
        <p:spPr>
          <a:xfrm>
            <a:off x="1" y="3147108"/>
            <a:ext cx="10691811" cy="77157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 b="1" dirty="0">
                <a:solidFill>
                  <a:srgbClr val="21316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FEATURED SAILING ITINERARIES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FE641CB-1F6F-AF13-F7D6-D48D18811F1A}"/>
              </a:ext>
            </a:extLst>
          </p:cNvPr>
          <p:cNvSpPr/>
          <p:nvPr/>
        </p:nvSpPr>
        <p:spPr>
          <a:xfrm>
            <a:off x="390362" y="3928617"/>
            <a:ext cx="9896638" cy="2174824"/>
          </a:xfrm>
          <a:prstGeom prst="rect">
            <a:avLst/>
          </a:prstGeom>
          <a:solidFill>
            <a:srgbClr val="F2F2F2"/>
          </a:solidFill>
          <a:ln>
            <a:solidFill>
              <a:srgbClr val="21316A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546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1AF36C0-1E16-B6CF-0E53-BD0F868B4F35}"/>
              </a:ext>
            </a:extLst>
          </p:cNvPr>
          <p:cNvSpPr txBox="1"/>
          <p:nvPr/>
        </p:nvSpPr>
        <p:spPr>
          <a:xfrm>
            <a:off x="535351" y="4215810"/>
            <a:ext cx="4575872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b="1" dirty="0">
                <a:solidFill>
                  <a:srgbClr val="21316A"/>
                </a:solidFill>
                <a:latin typeface="Arial" panose="020B0604020202020204" pitchFamily="34" charset="0"/>
              </a:rPr>
              <a:t>XXXXXXXXXXX</a:t>
            </a:r>
            <a:endParaRPr lang="en-GB" sz="2800" dirty="0">
              <a:solidFill>
                <a:srgbClr val="21316A"/>
              </a:solidFill>
              <a:latin typeface="Arial" panose="020B0604020202020204" pitchFamily="34" charset="0"/>
            </a:endParaRPr>
          </a:p>
          <a:p>
            <a:pPr algn="ctr"/>
            <a:r>
              <a:rPr lang="en-GB" dirty="0">
                <a:solidFill>
                  <a:srgbClr val="21316A"/>
                </a:solidFill>
                <a:latin typeface="Arial" panose="020B0604020202020204" pitchFamily="34" charset="0"/>
              </a:rPr>
              <a:t>X Night Voyage</a:t>
            </a:r>
          </a:p>
          <a:p>
            <a:pPr algn="ctr"/>
            <a:r>
              <a:rPr lang="en-GB" b="1" dirty="0">
                <a:solidFill>
                  <a:srgbClr val="21316A"/>
                </a:solidFill>
                <a:latin typeface="Arial" panose="020B0604020202020204" pitchFamily="34" charset="0"/>
              </a:rPr>
              <a:t>SHIP</a:t>
            </a:r>
            <a:endParaRPr lang="en-GB" baseline="30000" dirty="0">
              <a:solidFill>
                <a:srgbClr val="21316A"/>
              </a:solidFill>
              <a:latin typeface="Arial" panose="020B0604020202020204" pitchFamily="34" charset="0"/>
            </a:endParaRPr>
          </a:p>
          <a:p>
            <a:pPr algn="ctr"/>
            <a:r>
              <a:rPr lang="en-GB" dirty="0">
                <a:solidFill>
                  <a:srgbClr val="21316A"/>
                </a:solidFill>
                <a:latin typeface="Arial" panose="020B0604020202020204" pitchFamily="34" charset="0"/>
              </a:rPr>
              <a:t>Date…..</a:t>
            </a:r>
          </a:p>
          <a:p>
            <a:pPr algn="ctr"/>
            <a:r>
              <a:rPr lang="en-GB" sz="1600" dirty="0">
                <a:solidFill>
                  <a:srgbClr val="21316A"/>
                </a:solidFill>
                <a:latin typeface="Arial" panose="020B0604020202020204" pitchFamily="34" charset="0"/>
              </a:rPr>
              <a:t>X Countries – X Ports – X Overnights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83E7EE8-E2DC-8F73-BFB6-B6012EF78B98}"/>
              </a:ext>
            </a:extLst>
          </p:cNvPr>
          <p:cNvSpPr txBox="1"/>
          <p:nvPr/>
        </p:nvSpPr>
        <p:spPr>
          <a:xfrm>
            <a:off x="5501584" y="4258129"/>
            <a:ext cx="4575872" cy="15158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21316A"/>
                </a:solidFill>
                <a:latin typeface="Arial" panose="020B0604020202020204" pitchFamily="34" charset="0"/>
              </a:rPr>
              <a:t>Experience xxxxxxxxxxxxxxxxxx</a:t>
            </a:r>
          </a:p>
          <a:p>
            <a:pPr algn="ctr"/>
            <a:r>
              <a:rPr lang="en-GB" dirty="0">
                <a:solidFill>
                  <a:srgbClr val="21316A"/>
                </a:solidFill>
                <a:latin typeface="Arial" panose="020B0604020202020204" pitchFamily="34" charset="0"/>
              </a:rPr>
              <a:t>xxxxxxxxxxx Flights </a:t>
            </a:r>
          </a:p>
          <a:p>
            <a:pPr algn="ctr"/>
            <a:r>
              <a:rPr lang="en-GB" dirty="0">
                <a:solidFill>
                  <a:srgbClr val="21316A"/>
                </a:solidFill>
                <a:latin typeface="Arial" panose="020B0604020202020204" pitchFamily="34" charset="0"/>
              </a:rPr>
              <a:t>Stateroom……….</a:t>
            </a:r>
            <a:br>
              <a:rPr lang="en-GB" sz="1050" dirty="0">
                <a:solidFill>
                  <a:srgbClr val="21316A"/>
                </a:solidFill>
                <a:latin typeface="Arial" panose="020B0604020202020204" pitchFamily="34" charset="0"/>
              </a:rPr>
            </a:br>
            <a:endParaRPr lang="en-GB" sz="1050" dirty="0">
              <a:solidFill>
                <a:srgbClr val="21316A"/>
              </a:solidFill>
              <a:latin typeface="Arial" panose="020B0604020202020204" pitchFamily="34" charset="0"/>
            </a:endParaRPr>
          </a:p>
          <a:p>
            <a:pPr algn="ctr"/>
            <a:r>
              <a:rPr lang="en-GB" sz="2800" b="1" dirty="0">
                <a:solidFill>
                  <a:srgbClr val="21316A"/>
                </a:solidFill>
                <a:latin typeface="Arial" panose="020B0604020202020204" pitchFamily="34" charset="0"/>
              </a:rPr>
              <a:t>From €0,000pp</a:t>
            </a:r>
            <a:r>
              <a:rPr lang="en-GB" sz="2800" b="1" baseline="30000" dirty="0">
                <a:solidFill>
                  <a:srgbClr val="21316A"/>
                </a:solidFill>
                <a:latin typeface="Arial" panose="020B0604020202020204" pitchFamily="34" charset="0"/>
              </a:rPr>
              <a:t>*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82506459-AD29-1BB2-42FA-A736CF218A38}"/>
              </a:ext>
            </a:extLst>
          </p:cNvPr>
          <p:cNvCxnSpPr/>
          <p:nvPr/>
        </p:nvCxnSpPr>
        <p:spPr>
          <a:xfrm>
            <a:off x="5435600" y="4185740"/>
            <a:ext cx="0" cy="1639838"/>
          </a:xfrm>
          <a:prstGeom prst="line">
            <a:avLst/>
          </a:prstGeom>
          <a:ln w="9525">
            <a:solidFill>
              <a:srgbClr val="21316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2" name="Picture 21">
            <a:extLst>
              <a:ext uri="{FF2B5EF4-FFF2-40B4-BE49-F238E27FC236}">
                <a16:creationId xmlns:a16="http://schemas.microsoft.com/office/drawing/2014/main" id="{D24D821D-F441-FCE6-3B07-529DF9858D1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2651" y="6575126"/>
            <a:ext cx="9751649" cy="569901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8247AF8F-59D3-31C3-E460-94B37DA3487F}"/>
              </a:ext>
            </a:extLst>
          </p:cNvPr>
          <p:cNvSpPr txBox="1"/>
          <p:nvPr/>
        </p:nvSpPr>
        <p:spPr>
          <a:xfrm>
            <a:off x="1772913" y="7229240"/>
            <a:ext cx="686965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/>
            <a:r>
              <a:rPr lang="en-GB" sz="500" dirty="0">
                <a:solidFill>
                  <a:schemeClr val="bg1"/>
                </a:solidFill>
              </a:rPr>
              <a:t>*The up </a:t>
            </a:r>
            <a:r>
              <a:rPr lang="en-GB" sz="500">
                <a:solidFill>
                  <a:schemeClr val="bg1"/>
                </a:solidFill>
              </a:rPr>
              <a:t>to €3500</a:t>
            </a:r>
            <a:r>
              <a:rPr lang="en-GB" sz="500" dirty="0">
                <a:solidFill>
                  <a:schemeClr val="bg1"/>
                </a:solidFill>
              </a:rPr>
              <a:t>* off your cruise fare offer applies to new, individual bookings in all stateroom categories (promotional guarantee staterooms excluded) on select sailings booked made before 2 December 2025. **The up to $500 USD Onboard Credit offer applies to new, individual bookings in all stateroom categories (promotional guarantee staterooms excluded) on select sailings booked before 8 December 2025. Terms and conditions apply, visit Azamara.com for full details.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29AADAA1-3E8F-9341-F36E-C41CBBDE82B8}"/>
              </a:ext>
            </a:extLst>
          </p:cNvPr>
          <p:cNvSpPr/>
          <p:nvPr/>
        </p:nvSpPr>
        <p:spPr>
          <a:xfrm>
            <a:off x="6295292" y="-1"/>
            <a:ext cx="4413143" cy="3124979"/>
          </a:xfrm>
          <a:prstGeom prst="rect">
            <a:avLst/>
          </a:prstGeom>
          <a:solidFill>
            <a:srgbClr val="21316A"/>
          </a:solidFill>
          <a:ln>
            <a:solidFill>
              <a:srgbClr val="21316A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546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B3B13214-19A7-8C56-D665-8D45B34E427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662430" y="655277"/>
            <a:ext cx="3695213" cy="18101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442946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2013 - 2022 Theme">
  <a:themeElements>
    <a:clrScheme name="Office 2013 - 2022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2013 - 2022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2013 - 2022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D5C65902F63BF4C9D0E6A04A7D79A63" ma:contentTypeVersion="20" ma:contentTypeDescription="Create a new document." ma:contentTypeScope="" ma:versionID="ea8923a8a76a52c1bbbcc17c7ca69596">
  <xsd:schema xmlns:xsd="http://www.w3.org/2001/XMLSchema" xmlns:xs="http://www.w3.org/2001/XMLSchema" xmlns:p="http://schemas.microsoft.com/office/2006/metadata/properties" xmlns:ns2="82847116-c719-41b4-8882-d9579cae2321" xmlns:ns3="c8dcbc17-5b84-44ef-951f-14dfe6b9f264" targetNamespace="http://schemas.microsoft.com/office/2006/metadata/properties" ma:root="true" ma:fieldsID="9d818f651a2e19f06d5fadf3f1c92b80" ns2:_="" ns3:_="">
    <xsd:import namespace="82847116-c719-41b4-8882-d9579cae2321"/>
    <xsd:import namespace="c8dcbc17-5b84-44ef-951f-14dfe6b9f264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MediaServiceDateTaken" minOccurs="0"/>
                <xsd:element ref="ns3:MediaLengthInSeconds" minOccurs="0"/>
                <xsd:element ref="ns3:lcf76f155ced4ddcb4097134ff3c332f" minOccurs="0"/>
                <xsd:element ref="ns2:TaxCatchAll" minOccurs="0"/>
                <xsd:element ref="ns3:MediaServiceGenerationTime" minOccurs="0"/>
                <xsd:element ref="ns3:MediaServiceEventHashCode" minOccurs="0"/>
                <xsd:element ref="ns3:MediaServiceOCR" minOccurs="0"/>
                <xsd:element ref="ns3:MediaServiceObjectDetectorVersions" minOccurs="0"/>
                <xsd:element ref="ns3:MediaServiceSearchProperties" minOccurs="0"/>
                <xsd:element ref="ns3:MediaServiceLocation" minOccurs="0"/>
                <xsd:element ref="ns3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2847116-c719-41b4-8882-d9579cae2321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SearchPeopleOnly="false" ma:SharePointGroup="0" ma:internalName="SharedWithUsers" ma:readOnly="true" ma:showField="ImnNam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6" nillable="true" ma:displayName="Taxonomy Catch All Column" ma:hidden="true" ma:list="{3c170ea7-c152-4cc8-bb13-43e8dcf937cd}" ma:internalName="TaxCatchAll" ma:showField="CatchAllData" ma:web="82847116-c719-41b4-8882-d9579cae232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8dcbc17-5b84-44ef-951f-14dfe6b9f26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13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5" nillable="true" ma:taxonomy="true" ma:internalName="lcf76f155ced4ddcb4097134ff3c332f" ma:taxonomyFieldName="MediaServiceImageTags" ma:displayName="Image Tags" ma:readOnly="false" ma:fieldId="{5cf76f15-5ced-4ddc-b409-7134ff3c332f}" ma:taxonomyMulti="true" ma:sspId="ba03b462-cbce-465c-8818-f05dd4056867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ObjectDetectorVersions" ma:index="2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1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Location" ma:index="22" nillable="true" ma:displayName="Location" ma:indexed="true" ma:internalName="MediaServiceLocation" ma:readOnly="true">
      <xsd:simpleType>
        <xsd:restriction base="dms:Text"/>
      </xsd:simpleType>
    </xsd:element>
    <xsd:element name="MediaServiceBillingMetadata" ma:index="23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6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82847116-c719-41b4-8882-d9579cae2321" xsi:nil="true"/>
    <lcf76f155ced4ddcb4097134ff3c332f xmlns="c8dcbc17-5b84-44ef-951f-14dfe6b9f264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E819FEBC-000A-456D-9907-50EEDF93E132}"/>
</file>

<file path=customXml/itemProps2.xml><?xml version="1.0" encoding="utf-8"?>
<ds:datastoreItem xmlns:ds="http://schemas.openxmlformats.org/officeDocument/2006/customXml" ds:itemID="{43274A62-8BE6-4E27-A00F-32858A41FBD2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BF33BF72-0C57-4113-BB97-93ABA539F50B}">
  <ds:schemaRefs>
    <ds:schemaRef ds:uri="ba6e64ec-b061-4ef9-925c-be5efbd33eb1"/>
    <ds:schemaRef ds:uri="http://purl.org/dc/elements/1.1/"/>
    <ds:schemaRef ds:uri="http://schemas.microsoft.com/office/2006/documentManagement/types"/>
    <ds:schemaRef ds:uri="http://www.w3.org/XML/1998/namespace"/>
    <ds:schemaRef ds:uri="http://purl.org/dc/terms/"/>
    <ds:schemaRef ds:uri="http://schemas.microsoft.com/office/2006/metadata/properties"/>
    <ds:schemaRef ds:uri="f792690d-879f-46d8-925c-4171572e1f59"/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82847116-c719-41b4-8882-d9579cae2321"/>
    <ds:schemaRef ds:uri="c8dcbc17-5b84-44ef-951f-14dfe6b9f264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15</TotalTime>
  <Words>116</Words>
  <Application>Microsoft Office PowerPoint</Application>
  <PresentationFormat>Custom</PresentationFormat>
  <Paragraphs>12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2013 - 2022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Steve Hartland</dc:creator>
  <cp:lastModifiedBy>Steve Hartland</cp:lastModifiedBy>
  <cp:revision>3</cp:revision>
  <dcterms:created xsi:type="dcterms:W3CDTF">2023-06-26T13:44:24Z</dcterms:created>
  <dcterms:modified xsi:type="dcterms:W3CDTF">2025-10-31T12:35:36Z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0x010100AD5C65902F63BF4C9D0E6A04A7D79A63</vt:lpwstr>
  </property>
  <property fmtid="{D5CDD505-2E9C-101B-9397-08002B2CF9AE}" pid="3" name="MediaServiceImageTags">
    <vt:lpwstr/>
  </property>
</Properties>
</file>